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7" r:id="rId2"/>
    <p:sldId id="258" r:id="rId3"/>
    <p:sldId id="275" r:id="rId4"/>
    <p:sldId id="274" r:id="rId5"/>
    <p:sldId id="276" r:id="rId6"/>
    <p:sldId id="284" r:id="rId7"/>
    <p:sldId id="277" r:id="rId8"/>
    <p:sldId id="278" r:id="rId9"/>
    <p:sldId id="279" r:id="rId10"/>
    <p:sldId id="280" r:id="rId11"/>
    <p:sldId id="285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F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3320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6646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1321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27371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9597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45251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19448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55085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8010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9642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9896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55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9088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27297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605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8591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93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0C7FF9FB-8E1E-4D76-B1E7-D6EBEF71065B}" type="datetimeFigureOut">
              <a:rPr lang="en-IN" smtClean="0"/>
              <a:t>06-08-2024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A0825B99-7C02-4019-A4A4-10EBE78664A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6342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  <p:sldLayoutId id="2147483817" r:id="rId14"/>
    <p:sldLayoutId id="2147483818" r:id="rId15"/>
    <p:sldLayoutId id="2147483819" r:id="rId16"/>
    <p:sldLayoutId id="214748382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C3C4-60D5-2476-A305-7C56C8535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0860" y="536414"/>
            <a:ext cx="6210882" cy="1565632"/>
          </a:xfrm>
        </p:spPr>
        <p:txBody>
          <a:bodyPr>
            <a:noAutofit/>
          </a:bodyPr>
          <a:lstStyle/>
          <a:p>
            <a:pPr algn="l"/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PROJECT   ON    </a:t>
            </a: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</a:t>
            </a:r>
            <a:r>
              <a:rPr lang="en-IN" sz="4000" b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POWER  B</a:t>
            </a:r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 </a:t>
            </a: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Task-2</a:t>
            </a: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IN" sz="4000" b="1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4000" b="1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085ED5-E949-AE29-E612-E190569F3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8821" y="3606539"/>
            <a:ext cx="5327644" cy="537209"/>
          </a:xfrm>
        </p:spPr>
        <p:txBody>
          <a:bodyPr>
            <a:noAutofit/>
          </a:bodyPr>
          <a:lstStyle/>
          <a:p>
            <a:pPr algn="ctr"/>
            <a:r>
              <a:rPr lang="en-IN" sz="28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PRESENTED BY :</a:t>
            </a:r>
          </a:p>
          <a:p>
            <a:pPr algn="ctr"/>
            <a:r>
              <a:rPr lang="en-IN" sz="32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MAYURI DASHRATH KHATPE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432C69-B1ED-40D2-B5DC-4B3CAC21D2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03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B19065-7E0A-7116-0A1C-6A43E88AB9B0}"/>
              </a:ext>
            </a:extLst>
          </p:cNvPr>
          <p:cNvSpPr txBox="1"/>
          <p:nvPr/>
        </p:nvSpPr>
        <p:spPr>
          <a:xfrm>
            <a:off x="368969" y="163977"/>
            <a:ext cx="57958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B(1). Sales representative-wise total number of work shifts (monthly basis) </a:t>
            </a:r>
            <a:endParaRPr lang="en-IN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765777-4997-70B4-87FF-D9129A2DF68D}"/>
              </a:ext>
            </a:extLst>
          </p:cNvPr>
          <p:cNvSpPr txBox="1"/>
          <p:nvPr/>
        </p:nvSpPr>
        <p:spPr>
          <a:xfrm>
            <a:off x="6499123" y="163977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B(2).Work shifts (day &amp; night) trends against the sales representative 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1FC848-ABD9-1C97-9902-636DFB2A0A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123" y="1247253"/>
            <a:ext cx="5446270" cy="3806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1099B4F-8CCF-862C-8B94-33DD2FAFE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144" y="1247253"/>
            <a:ext cx="5864682" cy="380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13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16499E7-2DAB-A637-0690-D974F738FEB1}"/>
              </a:ext>
            </a:extLst>
          </p:cNvPr>
          <p:cNvSpPr txBox="1"/>
          <p:nvPr/>
        </p:nvSpPr>
        <p:spPr>
          <a:xfrm>
            <a:off x="599768" y="476803"/>
            <a:ext cx="11287432" cy="6278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                                       Action Items Based on Sales Data Analysis</a:t>
            </a:r>
          </a:p>
          <a:p>
            <a:endParaRPr lang="en-US" b="1" dirty="0"/>
          </a:p>
          <a:p>
            <a:pPr>
              <a:buFont typeface="+mj-lt"/>
              <a:buAutoNum type="arabicPeriod"/>
            </a:pPr>
            <a:r>
              <a:rPr lang="en-US" b="1" dirty="0"/>
              <a:t>Areas for Further Improvement in Terms of Business Product Sales: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Analyze the reasons behind the differences in profit percentages between Jacob and Ben and implement best practices.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Focus on improving sales strategies during night shifts, as both representatives seem to have higher night shift counts, indicating possibly higher sales or required presence during these hours.</a:t>
            </a:r>
          </a:p>
          <a:p>
            <a:pPr lvl="1"/>
            <a:endParaRPr lang="en-US" dirty="0"/>
          </a:p>
          <a:p>
            <a:pPr>
              <a:buFont typeface="+mj-lt"/>
              <a:buAutoNum type="arabicPeriod"/>
            </a:pPr>
            <a:r>
              <a:rPr lang="en-US" b="1" dirty="0"/>
              <a:t>Work Shift Patterns: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Both sales representatives mostly work during night shifts, with each having 27 night shifts compared to 17 day shifts.</a:t>
            </a:r>
          </a:p>
          <a:p>
            <a:r>
              <a:rPr lang="en-US" dirty="0"/>
              <a:t>                                               Ben has 27 Day shifts and 17 Night shifts.</a:t>
            </a:r>
          </a:p>
          <a:p>
            <a:r>
              <a:rPr lang="en-US" dirty="0"/>
              <a:t>                                              Jacob has 27 Night shifts and 17 Day shifts.</a:t>
            </a:r>
          </a:p>
          <a:p>
            <a:r>
              <a:rPr lang="en-US" dirty="0"/>
              <a:t>            We can conclude:</a:t>
            </a:r>
          </a:p>
          <a:p>
            <a:r>
              <a:rPr lang="en-US" b="1" dirty="0"/>
              <a:t>                                           Ben</a:t>
            </a:r>
            <a:r>
              <a:rPr lang="en-US" dirty="0"/>
              <a:t> mostly works during the </a:t>
            </a:r>
            <a:r>
              <a:rPr lang="en-US" b="1" dirty="0"/>
              <a:t>Day</a:t>
            </a:r>
            <a:r>
              <a:rPr lang="en-US" dirty="0"/>
              <a:t> shifts.</a:t>
            </a:r>
          </a:p>
          <a:p>
            <a:r>
              <a:rPr lang="en-US" b="1" dirty="0"/>
              <a:t>                                           Jacob</a:t>
            </a:r>
            <a:r>
              <a:rPr lang="en-US" dirty="0"/>
              <a:t> mostly works during the </a:t>
            </a:r>
            <a:r>
              <a:rPr lang="en-US" b="1" dirty="0"/>
              <a:t>Night</a:t>
            </a:r>
            <a:r>
              <a:rPr lang="en-US" dirty="0"/>
              <a:t> shifts.</a:t>
            </a:r>
          </a:p>
          <a:p>
            <a:pPr lvl="1"/>
            <a:endParaRPr lang="en-US" dirty="0"/>
          </a:p>
          <a:p>
            <a:r>
              <a:rPr lang="en-US" b="1" dirty="0"/>
              <a:t>3.Impact on Business in Terms of Product Sales Trends:</a:t>
            </a:r>
            <a:endParaRPr lang="en-US" dirty="0"/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The consistent number of night shifts suggests that night hours may have a higher sales volume or operational requirement.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dirty="0"/>
              <a:t>Strategies can be implemented to balance the workload and possibly increase efficiency during day shifts.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4334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AC3C4-60D5-2476-A305-7C56C8535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3278" y="1826185"/>
            <a:ext cx="7766936" cy="922626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>THANK YOU………</a:t>
            </a:r>
            <a:br>
              <a:rPr lang="en-IN" dirty="0"/>
            </a:br>
            <a:r>
              <a:rPr lang="en-IN" dirty="0"/>
              <a:t>                                    ………………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411934-2938-ACB6-1AD3-AF2BF01CC0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47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E149B2-D3D3-95D2-4F75-116D3936F8C9}"/>
              </a:ext>
            </a:extLst>
          </p:cNvPr>
          <p:cNvSpPr txBox="1"/>
          <p:nvPr/>
        </p:nvSpPr>
        <p:spPr>
          <a:xfrm>
            <a:off x="169938" y="943366"/>
            <a:ext cx="1202206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Bank Details sheet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1C9A2-D64F-EF35-D1D9-5C7861FF7C3F}"/>
              </a:ext>
            </a:extLst>
          </p:cNvPr>
          <p:cNvSpPr txBox="1"/>
          <p:nvPr/>
        </p:nvSpPr>
        <p:spPr>
          <a:xfrm>
            <a:off x="98323" y="161610"/>
            <a:ext cx="11602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Part 1</a:t>
            </a:r>
          </a:p>
          <a:p>
            <a:pPr algn="ctr"/>
            <a:r>
              <a:rPr lang="en-IN" sz="2800" b="1" dirty="0"/>
              <a:t> Bank Details Data Dashboard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AFFE5D-A63E-05BB-E9F6-00F99E056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51" y="1458718"/>
            <a:ext cx="10874478" cy="523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055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6FE451-4D4F-2D90-0AEF-92DAEF2601F7}"/>
              </a:ext>
            </a:extLst>
          </p:cNvPr>
          <p:cNvSpPr txBox="1"/>
          <p:nvPr/>
        </p:nvSpPr>
        <p:spPr>
          <a:xfrm>
            <a:off x="442451" y="35610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effectLst/>
                <a:latin typeface="Arial Black" panose="020B0A04020102020204" pitchFamily="34" charset="0"/>
              </a:rPr>
              <a:t>Bank Details Dashboard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EDEE6A-50E3-D149-7291-6CB13B997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1" y="993058"/>
            <a:ext cx="11444748" cy="56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92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CE4D53D-F4FC-7C81-3ECD-6BB5DC80C3A0}"/>
              </a:ext>
            </a:extLst>
          </p:cNvPr>
          <p:cNvSpPr txBox="1"/>
          <p:nvPr/>
        </p:nvSpPr>
        <p:spPr>
          <a:xfrm>
            <a:off x="368969" y="350603"/>
            <a:ext cx="115503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A. Region-wise number of customers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B9B66-8BBB-2067-25B2-17002F8A7954}"/>
              </a:ext>
            </a:extLst>
          </p:cNvPr>
          <p:cNvSpPr txBox="1"/>
          <p:nvPr/>
        </p:nvSpPr>
        <p:spPr>
          <a:xfrm>
            <a:off x="5380574" y="350603"/>
            <a:ext cx="5843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    B. Region-wise number of Male &amp; Female Customers</a:t>
            </a:r>
            <a:endParaRPr lang="en-IN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77634A-92C8-EA85-150E-447B05B22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68" y="1034756"/>
            <a:ext cx="2900222" cy="21017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583D0A-4E9B-06BE-53F5-0498F79B9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97" y="1034756"/>
            <a:ext cx="5427406" cy="36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02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4933C3-2B8B-0E85-6ED5-EC18BBC547F3}"/>
              </a:ext>
            </a:extLst>
          </p:cNvPr>
          <p:cNvSpPr txBox="1"/>
          <p:nvPr/>
        </p:nvSpPr>
        <p:spPr>
          <a:xfrm>
            <a:off x="368969" y="382688"/>
            <a:ext cx="6012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C. Customer presence throughout the world </a:t>
            </a:r>
          </a:p>
          <a:p>
            <a:r>
              <a:rPr lang="en-US" b="1" dirty="0"/>
              <a:t>(based on the region-wise customer base)</a:t>
            </a:r>
            <a:endParaRPr lang="en-IN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2AA12E-80A0-DFED-7278-4B85129D22DB}"/>
              </a:ext>
            </a:extLst>
          </p:cNvPr>
          <p:cNvSpPr txBox="1"/>
          <p:nvPr/>
        </p:nvSpPr>
        <p:spPr>
          <a:xfrm>
            <a:off x="7044118" y="382688"/>
            <a:ext cx="4778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 D. </a:t>
            </a:r>
            <a:r>
              <a:rPr lang="en-IN" b="1" dirty="0"/>
              <a:t>Region-wise customer’s bank balance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AB778-DB12-0FEA-2DC4-17F2B0E2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68" y="1107612"/>
            <a:ext cx="5874515" cy="35233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FA213C-3883-D53B-635D-02FB8ABCD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581" y="1107612"/>
            <a:ext cx="5024283" cy="352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88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E0088D-DE56-F5AF-0F50-2B02BE267D78}"/>
              </a:ext>
            </a:extLst>
          </p:cNvPr>
          <p:cNvSpPr txBox="1"/>
          <p:nvPr/>
        </p:nvSpPr>
        <p:spPr>
          <a:xfrm>
            <a:off x="344129" y="24795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E. Region-wise Monthly balance availability trend. 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32FE36-C78F-4D39-07EB-38A605D8C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319" y="1179871"/>
            <a:ext cx="7154152" cy="371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906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9C2A21-222F-3677-2FAB-AA0CAD48E547}"/>
              </a:ext>
            </a:extLst>
          </p:cNvPr>
          <p:cNvSpPr txBox="1"/>
          <p:nvPr/>
        </p:nvSpPr>
        <p:spPr>
          <a:xfrm>
            <a:off x="462116" y="4642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Part -2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0DE99-12B7-FF5F-0206-A0F14B02EE32}"/>
              </a:ext>
            </a:extLst>
          </p:cNvPr>
          <p:cNvSpPr txBox="1"/>
          <p:nvPr/>
        </p:nvSpPr>
        <p:spPr>
          <a:xfrm>
            <a:off x="462116" y="96570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Sales 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9A1104-7B00-D582-4B97-6220A1F43F8D}"/>
              </a:ext>
            </a:extLst>
          </p:cNvPr>
          <p:cNvSpPr txBox="1"/>
          <p:nvPr/>
        </p:nvSpPr>
        <p:spPr>
          <a:xfrm>
            <a:off x="3883742" y="949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>
                <a:latin typeface="Arial Black" panose="020B0A04020102020204" pitchFamily="34" charset="0"/>
              </a:rPr>
              <a:t>Sales Data </a:t>
            </a:r>
            <a:r>
              <a:rPr lang="en-IN" sz="1800" b="1" i="0" dirty="0">
                <a:effectLst/>
                <a:latin typeface="Arial Black" panose="020B0A04020102020204" pitchFamily="34" charset="0"/>
              </a:rPr>
              <a:t>Dashboard </a:t>
            </a:r>
            <a:endParaRPr lang="en-IN" b="1" dirty="0">
              <a:latin typeface="Arial Black" panose="020B0A040201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FF2A5C-E4CF-8582-56D3-2FE2E95CC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65" y="1497933"/>
            <a:ext cx="11602064" cy="52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652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1E0A5BE-FD3F-A377-A8D5-A8526913F1F8}"/>
              </a:ext>
            </a:extLst>
          </p:cNvPr>
          <p:cNvSpPr txBox="1"/>
          <p:nvPr/>
        </p:nvSpPr>
        <p:spPr>
          <a:xfrm>
            <a:off x="275303" y="27745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800" b="1" i="0" dirty="0">
                <a:effectLst/>
                <a:latin typeface="Arial Black" panose="020B0A04020102020204" pitchFamily="34" charset="0"/>
              </a:rPr>
              <a:t>Sales Dashboard </a:t>
            </a: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F543C7-2608-70D2-6633-ED62EECAC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776747"/>
            <a:ext cx="11110452" cy="573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1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557E96-1E4A-CB47-C81C-F979500DEBF6}"/>
              </a:ext>
            </a:extLst>
          </p:cNvPr>
          <p:cNvSpPr txBox="1"/>
          <p:nvPr/>
        </p:nvSpPr>
        <p:spPr>
          <a:xfrm>
            <a:off x="577514" y="302476"/>
            <a:ext cx="100118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1) A. Overall profit percentage and commission for sales against each sales representative</a:t>
            </a:r>
            <a:endParaRPr lang="en-IN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51DF0A-FCB7-BD98-5D52-E73C4886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446" y="1609605"/>
            <a:ext cx="3640785" cy="171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05095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791</TotalTime>
  <Words>324</Words>
  <Application>Microsoft Office PowerPoint</Application>
  <PresentationFormat>Widescreen</PresentationFormat>
  <Paragraphs>38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Arial Black</vt:lpstr>
      <vt:lpstr>Corbel</vt:lpstr>
      <vt:lpstr>Depth</vt:lpstr>
      <vt:lpstr>PROJECT   ON                      POWER  BI                                             Task-2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YOU………                                     ………………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Mansi Kumbhar</dc:creator>
  <cp:lastModifiedBy>Mayuri Khatpe</cp:lastModifiedBy>
  <cp:revision>35</cp:revision>
  <dcterms:created xsi:type="dcterms:W3CDTF">2024-07-14T06:34:23Z</dcterms:created>
  <dcterms:modified xsi:type="dcterms:W3CDTF">2024-08-06T05:13:05Z</dcterms:modified>
</cp:coreProperties>
</file>